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4C"/>
    <a:srgbClr val="2DB6FF"/>
    <a:srgbClr val="3E3F43"/>
    <a:srgbClr val="242424"/>
    <a:srgbClr val="29374B"/>
    <a:srgbClr val="08456C"/>
    <a:srgbClr val="43464F"/>
    <a:srgbClr val="29789B"/>
    <a:srgbClr val="2B7DA3"/>
    <a:srgbClr val="319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>
        <p:scale>
          <a:sx n="100" d="100"/>
          <a:sy n="100" d="100"/>
        </p:scale>
        <p:origin x="-1188" y="348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23-03-1444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</a:t>
            </a:r>
          </a:p>
          <a:p>
            <a:r>
              <a:rPr lang="fr-FR" dirty="0"/>
              <a:t>www.bestfreecv.Com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63198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13144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7" name="Rectangle 46"/>
          <p:cNvSpPr/>
          <p:nvPr/>
        </p:nvSpPr>
        <p:spPr>
          <a:xfrm>
            <a:off x="4210049" y="1475237"/>
            <a:ext cx="2480533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1924" y="1484762"/>
            <a:ext cx="2400300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61925" y="1540569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المعلومات الشخصية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4381500" y="1540569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Personal Info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78303" y="2233752"/>
            <a:ext cx="67660" cy="966574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4210050" y="2026826"/>
            <a:ext cx="24614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Email: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info@warq.net</a:t>
            </a:r>
            <a:endParaRPr lang="ar-EG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Address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Qatar - Doha</a:t>
            </a:r>
          </a:p>
          <a:p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Mobile: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70217160</a:t>
            </a:r>
            <a:endParaRPr lang="en-US" sz="1100" dirty="0" smtClean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Date of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Birth</a:t>
            </a:r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: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27-10-1413</a:t>
            </a:r>
          </a:p>
          <a:p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Nationality: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Qatari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61925" y="2026826"/>
            <a:ext cx="24614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البريد الإلكتروني </a:t>
            </a:r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info@warq.net</a:t>
            </a:r>
            <a:endParaRPr lang="ar-EG" sz="1100" dirty="0" smtClean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algn="justLow" rtl="1"/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العنوان </a:t>
            </a:r>
            <a:r>
              <a:rPr lang="ar-EG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: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قطر - الدوحة</a:t>
            </a:r>
          </a:p>
          <a:p>
            <a:pPr algn="justLow" rtl="1"/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الموبايل 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70217160</a:t>
            </a:r>
            <a:endParaRPr lang="en-US" sz="1100" dirty="0" smtClean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algn="justLow" rtl="1"/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تاريخ الميلاد 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27-10-1413</a:t>
            </a:r>
          </a:p>
          <a:p>
            <a:pPr algn="justLow" rtl="1"/>
            <a:r>
              <a:rPr lang="ar-EG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الجنسية :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قطرية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57150" y="392593"/>
            <a:ext cx="2915020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ar-EG" sz="1600" b="1" dirty="0" smtClean="0">
                <a:solidFill>
                  <a:schemeClr val="bg1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مريم محمد ناصر الكواري</a:t>
            </a:r>
            <a:endParaRPr lang="fr-FR" sz="1600" b="1" i="1" dirty="0">
              <a:solidFill>
                <a:schemeClr val="bg1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3867150" y="402118"/>
            <a:ext cx="2915020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chemeClr val="bg1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Maryam Al-</a:t>
            </a:r>
            <a:r>
              <a:rPr lang="en-US" sz="1600" b="1" dirty="0" err="1">
                <a:solidFill>
                  <a:schemeClr val="bg1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Kuwari</a:t>
            </a:r>
            <a:endParaRPr lang="fr-FR" sz="1600" b="1" i="1" dirty="0">
              <a:solidFill>
                <a:schemeClr val="bg1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210050" y="3123062"/>
            <a:ext cx="2490058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1449" y="3132587"/>
            <a:ext cx="2390775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71450" y="31883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b="1" dirty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الهدف الوظيفي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4391025" y="31883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Career Objective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91" y="3181276"/>
            <a:ext cx="3540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Rectangle 77"/>
          <p:cNvSpPr/>
          <p:nvPr/>
        </p:nvSpPr>
        <p:spPr>
          <a:xfrm>
            <a:off x="4105275" y="3703226"/>
            <a:ext cx="25757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Seeking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to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apply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the acquired skills and experiences within a competitive work environment that enhances my ability to progress and refine my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skills.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71450" y="3750851"/>
            <a:ext cx="24614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أسعى لتطبيق المهارات والخبرات المكتسبة ضمن بيئة عمل تنافسية تعزز لديَ القدرة على التقدم و تصقل مهاراتي و كذلك إيجاد البيئة المناسبة لاكتساب خبرات و مهارات جديدة.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10050" y="4647062"/>
            <a:ext cx="2490058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71449" y="4656587"/>
            <a:ext cx="2390775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71450" y="47123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التعليم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4391025" y="47123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Education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105275" y="5227226"/>
            <a:ext cx="25757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Bachelor of Science in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Chemistry </a:t>
            </a:r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2016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,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College of Science and Arts,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Qatar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University.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71450" y="5274851"/>
            <a:ext cx="24614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البكالوريوس في العلوم عام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2016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في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تخصص الكيمياء ، كلية العلوم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والآداب،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جامعة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قطر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44" y="4750976"/>
            <a:ext cx="433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727" y="3512394"/>
            <a:ext cx="45719" cy="1248107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4210050" y="5980562"/>
            <a:ext cx="2490058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71449" y="5990087"/>
            <a:ext cx="2390775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71450" y="60458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الدورات التدريبية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4391025" y="6045894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Training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105275" y="6560726"/>
            <a:ext cx="25757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Low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Certificate of Completion of e-course </a:t>
            </a:r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- Information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Security.</a:t>
            </a:r>
          </a:p>
          <a:p>
            <a:pPr marL="171450" indent="-171450" algn="justLow">
              <a:buFont typeface="Wingdings" panose="05000000000000000000" pitchFamily="2" charset="2"/>
              <a:buChar char="§"/>
            </a:pP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Certificate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of Completion of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e-course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Stress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Management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Work.</a:t>
            </a:r>
          </a:p>
          <a:p>
            <a:pPr marL="171450" indent="-171450" algn="justLow">
              <a:buFont typeface="Wingdings" panose="05000000000000000000" pitchFamily="2" charset="2"/>
              <a:buChar char="§"/>
            </a:pP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Certificate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of Completion of Electronic Course </a:t>
            </a:r>
            <a:r>
              <a:rPr lang="en-US" sz="1100" b="1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-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IT in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the Workplace - Proficiency in Microsoft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Programs.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71450" y="6608351"/>
            <a:ext cx="24614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rtl="1">
              <a:buFont typeface="Wingdings" panose="05000000000000000000" pitchFamily="2" charset="2"/>
              <a:buChar char="§"/>
            </a:pP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شهادة إتمام دورة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إلكترونية 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endParaRPr lang="ar-EG" sz="1100" b="1" dirty="0" smtClean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algn="just" rtl="1"/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    أمن المعلومات.</a:t>
            </a:r>
          </a:p>
          <a:p>
            <a:pPr marL="171450" indent="-171450" algn="just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شهادة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إتمام دورة إلكترونية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algn="just" rtl="1"/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    إدارة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الضغوط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في العمل.</a:t>
            </a:r>
          </a:p>
          <a:p>
            <a:pPr marL="171450" indent="-171450" algn="just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شهادة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إتمام دورة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إلكترونية </a:t>
            </a:r>
            <a:r>
              <a:rPr lang="en-US" sz="1100" b="1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2019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تكنولوجيا المعلومات في مكان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العمل اتقان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برامج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المايكروسوفت.</a:t>
            </a:r>
            <a:endParaRPr lang="ar-EG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210050" y="7952237"/>
            <a:ext cx="2490058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71449" y="7961762"/>
            <a:ext cx="2390775" cy="421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71450" y="8017569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المهارات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4391025" y="8017569"/>
            <a:ext cx="231860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242424"/>
                </a:solidFill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Skills</a:t>
            </a:r>
            <a:endParaRPr lang="fr-FR" sz="1600" b="1" dirty="0">
              <a:solidFill>
                <a:srgbClr val="242424"/>
              </a:solidFill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105275" y="8532401"/>
            <a:ext cx="25757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Computer: Word, Excel, PowerPoint.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Communication skills: 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effective.</a:t>
            </a:r>
            <a:endParaRPr lang="en-US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Team work skills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Coping and flexibility skills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T</a:t>
            </a:r>
            <a:r>
              <a:rPr lang="en-US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ime </a:t>
            </a:r>
            <a:r>
              <a:rPr lang="en-US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management skills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71450" y="8580026"/>
            <a:ext cx="24614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الحاسوب: وورد -إكسل -بوربوينت.</a:t>
            </a:r>
          </a:p>
          <a:p>
            <a:pPr marL="171450" indent="-171450" algn="r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مهارات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التواصل </a:t>
            </a: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: التواصل الفعال.</a:t>
            </a:r>
          </a:p>
          <a:p>
            <a:pPr marL="171450" indent="-171450" algn="r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مهارات </a:t>
            </a:r>
            <a:r>
              <a:rPr lang="ar-EG" sz="1100" dirty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العمل ضمن فريق </a:t>
            </a:r>
            <a:endParaRPr lang="ar-EG" sz="1100" dirty="0" smtClean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  <a:p>
            <a:pPr marL="171450" indent="-171450" algn="r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مهارات التأقلم و المرونة</a:t>
            </a:r>
          </a:p>
          <a:p>
            <a:pPr marL="171450" indent="-171450" algn="r" rtl="1">
              <a:buFont typeface="Wingdings" panose="05000000000000000000" pitchFamily="2" charset="2"/>
              <a:buChar char="§"/>
            </a:pPr>
            <a:r>
              <a:rPr lang="ar-EG" sz="1100" dirty="0" smtClean="0">
                <a:latin typeface="Dubai" panose="020B0503030403030204" pitchFamily="34" charset="-78"/>
                <a:ea typeface="Open Sans" panose="020B0606030504020204" pitchFamily="34" charset="0"/>
                <a:cs typeface="Dubai" panose="020B0503030403030204" pitchFamily="34" charset="-78"/>
              </a:rPr>
              <a:t>مهارات إدارة الوقت </a:t>
            </a:r>
            <a:endParaRPr lang="ar-EG" sz="1100" dirty="0">
              <a:latin typeface="Dubai" panose="020B0503030403030204" pitchFamily="34" charset="-78"/>
              <a:ea typeface="Open Sans" panose="020B0606030504020204" pitchFamily="34" charset="0"/>
              <a:cs typeface="Dubai" panose="020B0503030403030204" pitchFamily="34" charset="-78"/>
            </a:endParaRPr>
          </a:p>
        </p:txBody>
      </p:sp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8786" y="5055776"/>
            <a:ext cx="67660" cy="966574"/>
          </a:xfrm>
          <a:prstGeom prst="rect">
            <a:avLst/>
          </a:prstGeom>
        </p:spPr>
      </p:pic>
      <p:pic>
        <p:nvPicPr>
          <p:cNvPr id="112" name="Picture 111"/>
          <p:cNvPicPr/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504" y="6026844"/>
            <a:ext cx="278100" cy="35432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730" y="6342513"/>
            <a:ext cx="59265" cy="16179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21" y="7940883"/>
            <a:ext cx="457235" cy="45816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01201" y="8436819"/>
            <a:ext cx="69817" cy="126915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9525" y="9772650"/>
            <a:ext cx="6934200" cy="1333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1376363"/>
            <a:ext cx="7127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2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267</Words>
  <Application>Microsoft Office PowerPoint</Application>
  <PresentationFormat>A4 Paper (210x297 mm)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osama</cp:lastModifiedBy>
  <cp:revision>313</cp:revision>
  <dcterms:created xsi:type="dcterms:W3CDTF">2015-07-03T12:55:42Z</dcterms:created>
  <dcterms:modified xsi:type="dcterms:W3CDTF">2022-10-18T13:37:40Z</dcterms:modified>
</cp:coreProperties>
</file>